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57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268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25152-BFB7-4955-BF0F-D4170606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A8F53D-1341-4672-9AF3-33E88D793D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3E3FB-33D3-4C62-A59F-802537680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27742-C32C-4826-BA43-3AB8D0421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13339-00EF-4622-A4DF-6901C94EF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932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5CD44-3E3C-43C1-ADB6-0A079D681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CB4152-3CD6-48E2-9622-E2D5F0DAB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BFFB6-1BE0-4D0C-B98F-B5AB6B55C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B1629-245F-45AF-825A-A69E58E24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B0F5B-E962-4791-876D-203E9B353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26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180DE4-C5B5-4FF0-9CA1-D864CA42AE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342D5A-CE9B-489A-829B-28ED02ABD4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7B874-8B35-4EFB-B845-B35863B59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47ED9-CA47-4E16-B9BE-A298E6AB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E99F5-CFFF-48A9-A51F-949F0F63D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54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2895-9CDE-46B2-9E52-A1688CCA3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769C4-8CA1-416E-8C35-C12E30842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DD6C5-A25A-4FEA-8FC3-EBBE9D4BA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35105-4951-4CD4-86FC-998374625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F1B58-16BF-4865-9DB7-55560E394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38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778E6-40AC-4640-9E7E-60C69BC61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7F8B0-B5D5-4EEE-BB93-B92797F28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B2905-7B99-4D02-AE53-971B4F431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8AED7-0E46-4C5A-8674-27A31CDFE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6F4B7-11C7-42AC-9B03-365D8F77C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040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F6D8E-B16D-4C96-BBCC-60260ACDB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BA6F9-9C2D-4E95-9862-CAC57AA22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FA0DD-2EFB-4BF3-B116-987FB2C58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094476-AFE1-4917-AA86-2BA0299DF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855518-8D0E-468F-92B2-2286CC4C1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7B61D-AA8F-444E-A61B-C75A4FD35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199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9F6A0-CE6F-4D73-A84F-753DACC13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C63CFF-2D2B-40D4-9D3A-CE0216079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84EF07-2B6B-4A34-AA4F-04B665941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E0A7C2-0DA3-4790-AC95-AA41471C49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52705D-4311-4864-B855-4D59321F7F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A53F7B-4730-4597-A991-FD0AAFD38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6368FE-4738-4DCC-8EBD-D5F3F38F3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A30F85-2EE9-412C-8B18-07DD5CAFF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956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40743-C2BA-4BCA-810F-0000D2496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7548EF-7E18-43AA-B533-54FFA204A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A7B2A9-FB6E-47A8-AF2A-0F532FEAE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0E1DC0-184C-455D-B7EC-AF48A096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94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BF2E35-7CFA-48D7-8FBC-74BB3B9FE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79D13D-646E-4AF0-B85C-1A52C3EF1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C6C0EE-5111-495C-BD0D-FE51A57BB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283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BCD3B-FA33-4279-A9F5-60829FBB9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E01F5-33D3-4A8B-980E-65BA3EFED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FEA31-FB07-4449-AA80-0BDB2B5F09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6D5E67-1185-4078-AAA5-3525C57C4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34ACD-F836-4416-B78B-834E14230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6A414-A027-4129-B7DF-FC26C167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43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F96D0-9211-4353-862C-F10008497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EB7765-8108-4D24-BE7A-A6DC0A0A89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075BB-DB11-427F-B32C-7EAC76D91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3D2749-81E5-46A1-93A5-EF985543F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3CB57-7E26-4C0B-99A6-305AC1E66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64B44-3374-4E9C-AF03-318995C27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25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01D1C9-62DD-4914-A904-D86D9C072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A90EE-0155-473A-A160-4639C640C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52BDB-1AC3-42EA-89EC-F363C6BD10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DE20B-8CE3-4CC2-AAE8-F67FB6BAD712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CF617-0793-462E-B76E-E10A7C5B60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DC1D0-BCA9-403F-9CDF-17A73E16EA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B94E3-08EA-453D-AE9C-B8AFA10F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687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0B171F-118E-4472-B1FD-C89D5455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08" y="1486449"/>
            <a:ext cx="7037256" cy="377176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87FD31-FA00-4C15-B6A1-C1680ED8E7FB}"/>
              </a:ext>
            </a:extLst>
          </p:cNvPr>
          <p:cNvCxnSpPr/>
          <p:nvPr/>
        </p:nvCxnSpPr>
        <p:spPr>
          <a:xfrm flipH="1">
            <a:off x="1329635" y="2376557"/>
            <a:ext cx="1987826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EE17DDE-23DB-4DAC-B55E-E52D34FD82BF}"/>
              </a:ext>
            </a:extLst>
          </p:cNvPr>
          <p:cNvSpPr txBox="1"/>
          <p:nvPr/>
        </p:nvSpPr>
        <p:spPr>
          <a:xfrm>
            <a:off x="1241287" y="2007225"/>
            <a:ext cx="962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X-Plane</a:t>
            </a:r>
          </a:p>
        </p:txBody>
      </p:sp>
      <p:sp>
        <p:nvSpPr>
          <p:cNvPr id="16" name="Partial Circle 15">
            <a:extLst>
              <a:ext uri="{FF2B5EF4-FFF2-40B4-BE49-F238E27FC236}">
                <a16:creationId xmlns:a16="http://schemas.microsoft.com/office/drawing/2014/main" id="{25521226-2AB4-470A-9787-E183596B0804}"/>
              </a:ext>
            </a:extLst>
          </p:cNvPr>
          <p:cNvSpPr/>
          <p:nvPr/>
        </p:nvSpPr>
        <p:spPr>
          <a:xfrm rot="7764049">
            <a:off x="2554284" y="1774995"/>
            <a:ext cx="1325218" cy="1223618"/>
          </a:xfrm>
          <a:prstGeom prst="pie">
            <a:avLst>
              <a:gd name="adj1" fmla="val 1393374"/>
              <a:gd name="adj2" fmla="val 2976994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46FCF0-39D9-4C9E-8C13-1BEC637730D4}"/>
              </a:ext>
            </a:extLst>
          </p:cNvPr>
          <p:cNvSpPr txBox="1"/>
          <p:nvPr/>
        </p:nvSpPr>
        <p:spPr>
          <a:xfrm>
            <a:off x="1091095" y="2462525"/>
            <a:ext cx="1360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Pitch Angle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99BBD59-AEBE-4701-80DC-62580AFCF13A}"/>
              </a:ext>
            </a:extLst>
          </p:cNvPr>
          <p:cNvCxnSpPr/>
          <p:nvPr/>
        </p:nvCxnSpPr>
        <p:spPr>
          <a:xfrm flipV="1">
            <a:off x="2261704" y="2562087"/>
            <a:ext cx="313635" cy="851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4233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1117111-F0E3-4AD9-A783-8ABA49403918}"/>
              </a:ext>
            </a:extLst>
          </p:cNvPr>
          <p:cNvSpPr/>
          <p:nvPr/>
        </p:nvSpPr>
        <p:spPr>
          <a:xfrm rot="5400000">
            <a:off x="711200" y="2787375"/>
            <a:ext cx="4306956" cy="6626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AA4AD9-7FFA-470C-B013-4457087CF0DA}"/>
              </a:ext>
            </a:extLst>
          </p:cNvPr>
          <p:cNvSpPr/>
          <p:nvPr/>
        </p:nvSpPr>
        <p:spPr>
          <a:xfrm rot="1462860">
            <a:off x="3198191" y="2296718"/>
            <a:ext cx="3723861" cy="106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D7F17F-47FE-40C7-9702-718E57BCDF6C}"/>
              </a:ext>
            </a:extLst>
          </p:cNvPr>
          <p:cNvSpPr txBox="1"/>
          <p:nvPr/>
        </p:nvSpPr>
        <p:spPr>
          <a:xfrm>
            <a:off x="1819966" y="1163503"/>
            <a:ext cx="724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Z-axis</a:t>
            </a:r>
          </a:p>
        </p:txBody>
      </p:sp>
    </p:spTree>
    <p:extLst>
      <p:ext uri="{BB962C8B-B14F-4D97-AF65-F5344CB8AC3E}">
        <p14:creationId xmlns:p14="http://schemas.microsoft.com/office/powerpoint/2010/main" val="948651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4EAC9A-090C-4E1B-B116-127691A1E84F}"/>
              </a:ext>
            </a:extLst>
          </p:cNvPr>
          <p:cNvSpPr/>
          <p:nvPr/>
        </p:nvSpPr>
        <p:spPr>
          <a:xfrm rot="1625451">
            <a:off x="2984219" y="1800603"/>
            <a:ext cx="3278950" cy="48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6C97C3-BDAB-4711-AB58-EB9B1161F27F}"/>
              </a:ext>
            </a:extLst>
          </p:cNvPr>
          <p:cNvSpPr/>
          <p:nvPr/>
        </p:nvSpPr>
        <p:spPr>
          <a:xfrm rot="538620">
            <a:off x="6044976" y="2798924"/>
            <a:ext cx="3278950" cy="48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0431BD-3E22-4529-BC71-F41EF2A4D568}"/>
              </a:ext>
            </a:extLst>
          </p:cNvPr>
          <p:cNvSpPr/>
          <p:nvPr/>
        </p:nvSpPr>
        <p:spPr>
          <a:xfrm rot="19937216">
            <a:off x="91264" y="1816287"/>
            <a:ext cx="3278950" cy="48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2495AB-D47C-4A9C-9507-8F06CB2B2F2F}"/>
              </a:ext>
            </a:extLst>
          </p:cNvPr>
          <p:cNvSpPr/>
          <p:nvPr/>
        </p:nvSpPr>
        <p:spPr>
          <a:xfrm rot="21011143">
            <a:off x="9250707" y="2775345"/>
            <a:ext cx="3278950" cy="48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E4CD716-36D2-4F3C-9F13-1790A52C69A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349445" y="1236656"/>
            <a:ext cx="370054" cy="5824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04C7CD-F28F-45F7-BF09-C7764A4797C6}"/>
              </a:ext>
            </a:extLst>
          </p:cNvPr>
          <p:cNvCxnSpPr>
            <a:stCxn id="4" idx="0"/>
          </p:cNvCxnSpPr>
          <p:nvPr/>
        </p:nvCxnSpPr>
        <p:spPr>
          <a:xfrm flipV="1">
            <a:off x="4634701" y="1188317"/>
            <a:ext cx="388457" cy="6149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C09E047-64CC-45DF-9E92-7C590CFE0B06}"/>
              </a:ext>
            </a:extLst>
          </p:cNvPr>
          <p:cNvCxnSpPr>
            <a:stCxn id="5" idx="0"/>
          </p:cNvCxnSpPr>
          <p:nvPr/>
        </p:nvCxnSpPr>
        <p:spPr>
          <a:xfrm flipV="1">
            <a:off x="7688222" y="2054379"/>
            <a:ext cx="126474" cy="7448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41B994-7A32-47B5-87D6-4E5BD2D2519A}"/>
              </a:ext>
            </a:extLst>
          </p:cNvPr>
          <p:cNvCxnSpPr>
            <a:stCxn id="7" idx="0"/>
          </p:cNvCxnSpPr>
          <p:nvPr/>
        </p:nvCxnSpPr>
        <p:spPr>
          <a:xfrm flipH="1" flipV="1">
            <a:off x="10706939" y="2147400"/>
            <a:ext cx="179123" cy="6282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D48117C-FE01-4897-BB1A-B38E633539ED}"/>
              </a:ext>
            </a:extLst>
          </p:cNvPr>
          <p:cNvSpPr txBox="1"/>
          <p:nvPr/>
        </p:nvSpPr>
        <p:spPr>
          <a:xfrm>
            <a:off x="177240" y="885034"/>
            <a:ext cx="21913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/>
                </a:solidFill>
              </a:rPr>
              <a:t>Vectors normal to surface plane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0015115-E9E6-4BD1-B957-62E698986414}"/>
              </a:ext>
            </a:extLst>
          </p:cNvPr>
          <p:cNvSpPr/>
          <p:nvPr/>
        </p:nvSpPr>
        <p:spPr>
          <a:xfrm>
            <a:off x="298086" y="3429000"/>
            <a:ext cx="11893914" cy="5538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9F1DEBC-C739-4128-9451-04847D95CAAE}"/>
              </a:ext>
            </a:extLst>
          </p:cNvPr>
          <p:cNvCxnSpPr/>
          <p:nvPr/>
        </p:nvCxnSpPr>
        <p:spPr>
          <a:xfrm flipV="1">
            <a:off x="1719499" y="1146644"/>
            <a:ext cx="0" cy="2282356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0AECDB-F97D-44F0-B420-F9888A051572}"/>
              </a:ext>
            </a:extLst>
          </p:cNvPr>
          <p:cNvCxnSpPr/>
          <p:nvPr/>
        </p:nvCxnSpPr>
        <p:spPr>
          <a:xfrm flipV="1">
            <a:off x="4634701" y="1146644"/>
            <a:ext cx="0" cy="2282356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93817A-E464-457B-B8F0-FA8C9936731D}"/>
              </a:ext>
            </a:extLst>
          </p:cNvPr>
          <p:cNvCxnSpPr>
            <a:cxnSpLocks/>
          </p:cNvCxnSpPr>
          <p:nvPr/>
        </p:nvCxnSpPr>
        <p:spPr>
          <a:xfrm flipV="1">
            <a:off x="7685801" y="2054379"/>
            <a:ext cx="0" cy="1374621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6E5EBD8-C148-4275-B1F7-95CBEE102928}"/>
              </a:ext>
            </a:extLst>
          </p:cNvPr>
          <p:cNvCxnSpPr>
            <a:cxnSpLocks/>
          </p:cNvCxnSpPr>
          <p:nvPr/>
        </p:nvCxnSpPr>
        <p:spPr>
          <a:xfrm flipH="1" flipV="1">
            <a:off x="10856792" y="1846336"/>
            <a:ext cx="42323" cy="161035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F523820-D8AD-4F49-A231-1415FE7F066C}"/>
              </a:ext>
            </a:extLst>
          </p:cNvPr>
          <p:cNvSpPr txBox="1"/>
          <p:nvPr/>
        </p:nvSpPr>
        <p:spPr>
          <a:xfrm>
            <a:off x="394493" y="3625935"/>
            <a:ext cx="1139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X-Plane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F62E42-4BC4-47B4-B5E2-E699E0CFE7F5}"/>
              </a:ext>
            </a:extLst>
          </p:cNvPr>
          <p:cNvSpPr txBox="1"/>
          <p:nvPr/>
        </p:nvSpPr>
        <p:spPr>
          <a:xfrm>
            <a:off x="10362402" y="1433923"/>
            <a:ext cx="1073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Z-axis</a:t>
            </a:r>
          </a:p>
        </p:txBody>
      </p:sp>
      <p:sp>
        <p:nvSpPr>
          <p:cNvPr id="29" name="Partial Circle 28">
            <a:extLst>
              <a:ext uri="{FF2B5EF4-FFF2-40B4-BE49-F238E27FC236}">
                <a16:creationId xmlns:a16="http://schemas.microsoft.com/office/drawing/2014/main" id="{6EF19CDA-095E-47E1-B1F9-53DE806A5622}"/>
              </a:ext>
            </a:extLst>
          </p:cNvPr>
          <p:cNvSpPr/>
          <p:nvPr/>
        </p:nvSpPr>
        <p:spPr>
          <a:xfrm rot="761545">
            <a:off x="4393001" y="1545873"/>
            <a:ext cx="503583" cy="428487"/>
          </a:xfrm>
          <a:prstGeom prst="pie">
            <a:avLst>
              <a:gd name="adj1" fmla="val 15418776"/>
              <a:gd name="adj2" fmla="val 17368453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39C8195-5BF1-49D2-AB79-CBB171BE74C5}"/>
              </a:ext>
            </a:extLst>
          </p:cNvPr>
          <p:cNvSpPr txBox="1"/>
          <p:nvPr/>
        </p:nvSpPr>
        <p:spPr>
          <a:xfrm>
            <a:off x="3719393" y="735919"/>
            <a:ext cx="1265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Pitch Angle</a:t>
            </a:r>
          </a:p>
        </p:txBody>
      </p:sp>
      <p:sp>
        <p:nvSpPr>
          <p:cNvPr id="31" name="Arrow: Curved Right 30">
            <a:extLst>
              <a:ext uri="{FF2B5EF4-FFF2-40B4-BE49-F238E27FC236}">
                <a16:creationId xmlns:a16="http://schemas.microsoft.com/office/drawing/2014/main" id="{FE528E6C-6D3E-4DD2-BFAE-F2A413F3D634}"/>
              </a:ext>
            </a:extLst>
          </p:cNvPr>
          <p:cNvSpPr/>
          <p:nvPr/>
        </p:nvSpPr>
        <p:spPr>
          <a:xfrm rot="18219771">
            <a:off x="3972500" y="997613"/>
            <a:ext cx="388443" cy="1113272"/>
          </a:xfrm>
          <a:prstGeom prst="curvedRightArrow">
            <a:avLst>
              <a:gd name="adj1" fmla="val 6421"/>
              <a:gd name="adj2" fmla="val 30804"/>
              <a:gd name="adj3" fmla="val 25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143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F6DA46-F2E8-4AD5-A467-1C387A289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783" y="863019"/>
            <a:ext cx="8214433" cy="535046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0404C90-661E-419F-8B1B-76DC05133BF6}"/>
              </a:ext>
            </a:extLst>
          </p:cNvPr>
          <p:cNvCxnSpPr>
            <a:cxnSpLocks/>
          </p:cNvCxnSpPr>
          <p:nvPr/>
        </p:nvCxnSpPr>
        <p:spPr>
          <a:xfrm flipH="1" flipV="1">
            <a:off x="5361526" y="1055387"/>
            <a:ext cx="1623362" cy="2569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4AC1BDF-02C9-4B7B-A681-9BA9E1318F65}"/>
              </a:ext>
            </a:extLst>
          </p:cNvPr>
          <p:cNvCxnSpPr>
            <a:cxnSpLocks/>
          </p:cNvCxnSpPr>
          <p:nvPr/>
        </p:nvCxnSpPr>
        <p:spPr>
          <a:xfrm>
            <a:off x="4559915" y="2062435"/>
            <a:ext cx="29164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B68AB4F-496A-4A1E-9DAD-CC5FC967A3E3}"/>
              </a:ext>
            </a:extLst>
          </p:cNvPr>
          <p:cNvSpPr txBox="1"/>
          <p:nvPr/>
        </p:nvSpPr>
        <p:spPr>
          <a:xfrm>
            <a:off x="4414900" y="1556897"/>
            <a:ext cx="1083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/>
                </a:solidFill>
              </a:rPr>
              <a:t>Normal vector of surface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D0FD42-5478-4F36-8379-A52F486A137C}"/>
              </a:ext>
            </a:extLst>
          </p:cNvPr>
          <p:cNvSpPr txBox="1"/>
          <p:nvPr/>
        </p:nvSpPr>
        <p:spPr>
          <a:xfrm>
            <a:off x="6874234" y="1803781"/>
            <a:ext cx="10054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Roll Angle</a:t>
            </a:r>
          </a:p>
        </p:txBody>
      </p:sp>
      <p:sp>
        <p:nvSpPr>
          <p:cNvPr id="11" name="Partial Circle 10">
            <a:extLst>
              <a:ext uri="{FF2B5EF4-FFF2-40B4-BE49-F238E27FC236}">
                <a16:creationId xmlns:a16="http://schemas.microsoft.com/office/drawing/2014/main" id="{111DA533-1F85-4C7E-8D36-1C895FEFEC9A}"/>
              </a:ext>
            </a:extLst>
          </p:cNvPr>
          <p:cNvSpPr/>
          <p:nvPr/>
        </p:nvSpPr>
        <p:spPr>
          <a:xfrm rot="19267889">
            <a:off x="5698771" y="1772439"/>
            <a:ext cx="690272" cy="554893"/>
          </a:xfrm>
          <a:prstGeom prst="pie">
            <a:avLst>
              <a:gd name="adj1" fmla="val 649044"/>
              <a:gd name="adj2" fmla="val 250264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694270-51C1-44F3-8053-9B388AA220D8}"/>
              </a:ext>
            </a:extLst>
          </p:cNvPr>
          <p:cNvCxnSpPr>
            <a:cxnSpLocks/>
          </p:cNvCxnSpPr>
          <p:nvPr/>
        </p:nvCxnSpPr>
        <p:spPr>
          <a:xfrm flipV="1">
            <a:off x="4974026" y="1341389"/>
            <a:ext cx="2402939" cy="12858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395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E5FA58-CDD0-40F6-99BC-29EE491FE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619" y="596172"/>
            <a:ext cx="3462692" cy="540337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6A6A2BB-83B8-40A2-B554-04EC56C46332}"/>
              </a:ext>
            </a:extLst>
          </p:cNvPr>
          <p:cNvCxnSpPr>
            <a:cxnSpLocks/>
          </p:cNvCxnSpPr>
          <p:nvPr/>
        </p:nvCxnSpPr>
        <p:spPr>
          <a:xfrm flipV="1">
            <a:off x="942597" y="1131252"/>
            <a:ext cx="0" cy="51133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D6504A-7BAE-4CAB-B9BD-CA7FCDBEA067}"/>
              </a:ext>
            </a:extLst>
          </p:cNvPr>
          <p:cNvCxnSpPr>
            <a:cxnSpLocks/>
          </p:cNvCxnSpPr>
          <p:nvPr/>
        </p:nvCxnSpPr>
        <p:spPr>
          <a:xfrm flipV="1">
            <a:off x="942597" y="6237425"/>
            <a:ext cx="3988583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4F998EC-05B8-4C70-8DD3-E965589F68A3}"/>
              </a:ext>
            </a:extLst>
          </p:cNvPr>
          <p:cNvSpPr txBox="1"/>
          <p:nvPr/>
        </p:nvSpPr>
        <p:spPr>
          <a:xfrm>
            <a:off x="499863" y="754755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Z-Axis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34D3D0-0548-48EC-9447-3DB1357CB39A}"/>
              </a:ext>
            </a:extLst>
          </p:cNvPr>
          <p:cNvSpPr txBox="1"/>
          <p:nvPr/>
        </p:nvSpPr>
        <p:spPr>
          <a:xfrm>
            <a:off x="4931180" y="5999542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Y-Axis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B78303C-E7FE-428F-9C35-174A373572D6}"/>
              </a:ext>
            </a:extLst>
          </p:cNvPr>
          <p:cNvCxnSpPr>
            <a:cxnSpLocks/>
          </p:cNvCxnSpPr>
          <p:nvPr/>
        </p:nvCxnSpPr>
        <p:spPr>
          <a:xfrm flipV="1">
            <a:off x="7016442" y="1166834"/>
            <a:ext cx="0" cy="5113339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C1153D6-0940-4CFE-9A2F-CD7457FE32C7}"/>
              </a:ext>
            </a:extLst>
          </p:cNvPr>
          <p:cNvCxnSpPr>
            <a:cxnSpLocks/>
          </p:cNvCxnSpPr>
          <p:nvPr/>
        </p:nvCxnSpPr>
        <p:spPr>
          <a:xfrm flipV="1">
            <a:off x="7016442" y="6273007"/>
            <a:ext cx="3988583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A5906B-1913-4253-A280-3C113E019B4D}"/>
              </a:ext>
            </a:extLst>
          </p:cNvPr>
          <p:cNvSpPr txBox="1"/>
          <p:nvPr/>
        </p:nvSpPr>
        <p:spPr>
          <a:xfrm>
            <a:off x="6573708" y="790337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X-Axis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80B70F-3F20-4885-9D5F-9D2EE11DDBBB}"/>
              </a:ext>
            </a:extLst>
          </p:cNvPr>
          <p:cNvSpPr txBox="1"/>
          <p:nvPr/>
        </p:nvSpPr>
        <p:spPr>
          <a:xfrm>
            <a:off x="11005025" y="6035124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Y-Axis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43822BE-47A7-4E31-ABB6-042FF20105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448" y="513709"/>
            <a:ext cx="2792571" cy="556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37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CD6C27-AA0C-4513-9BBD-F22F38DBB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36589" y="1585850"/>
            <a:ext cx="5113792" cy="383534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4E74AE0-5B24-42E6-9E09-39B31BB54231}"/>
              </a:ext>
            </a:extLst>
          </p:cNvPr>
          <p:cNvCxnSpPr>
            <a:cxnSpLocks/>
          </p:cNvCxnSpPr>
          <p:nvPr/>
        </p:nvCxnSpPr>
        <p:spPr>
          <a:xfrm flipV="1">
            <a:off x="886203" y="1174079"/>
            <a:ext cx="0" cy="51133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15D03B-40B7-4884-9D3D-33A2D3E9FB4A}"/>
              </a:ext>
            </a:extLst>
          </p:cNvPr>
          <p:cNvCxnSpPr>
            <a:cxnSpLocks/>
          </p:cNvCxnSpPr>
          <p:nvPr/>
        </p:nvCxnSpPr>
        <p:spPr>
          <a:xfrm flipV="1">
            <a:off x="886203" y="6280252"/>
            <a:ext cx="3988583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D7AC878-6606-411C-9B37-3921B7643450}"/>
              </a:ext>
            </a:extLst>
          </p:cNvPr>
          <p:cNvSpPr txBox="1"/>
          <p:nvPr/>
        </p:nvSpPr>
        <p:spPr>
          <a:xfrm>
            <a:off x="443469" y="797582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Z-Axis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823AA0-F661-450E-BB50-C1FE1FE61350}"/>
              </a:ext>
            </a:extLst>
          </p:cNvPr>
          <p:cNvSpPr txBox="1"/>
          <p:nvPr/>
        </p:nvSpPr>
        <p:spPr>
          <a:xfrm>
            <a:off x="4874786" y="6042369"/>
            <a:ext cx="88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Y-Axis</a:t>
            </a:r>
          </a:p>
        </p:txBody>
      </p:sp>
    </p:spTree>
    <p:extLst>
      <p:ext uri="{BB962C8B-B14F-4D97-AF65-F5344CB8AC3E}">
        <p14:creationId xmlns:p14="http://schemas.microsoft.com/office/powerpoint/2010/main" val="4105072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395783-9BE2-4212-8ADC-2541F62B2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207" y="1079116"/>
            <a:ext cx="8717012" cy="462679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1BE04FD-B589-4AC0-A653-5C6C89CFCF37}"/>
              </a:ext>
            </a:extLst>
          </p:cNvPr>
          <p:cNvCxnSpPr>
            <a:cxnSpLocks/>
          </p:cNvCxnSpPr>
          <p:nvPr/>
        </p:nvCxnSpPr>
        <p:spPr>
          <a:xfrm flipH="1">
            <a:off x="1510573" y="6023157"/>
            <a:ext cx="9139973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650A2BB-D389-4528-83A8-07237D116072}"/>
              </a:ext>
            </a:extLst>
          </p:cNvPr>
          <p:cNvCxnSpPr>
            <a:cxnSpLocks/>
          </p:cNvCxnSpPr>
          <p:nvPr/>
        </p:nvCxnSpPr>
        <p:spPr>
          <a:xfrm flipH="1" flipV="1">
            <a:off x="10569981" y="1079116"/>
            <a:ext cx="80564" cy="49440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4FC1361-4328-4507-8E5A-9511AECC1C55}"/>
              </a:ext>
            </a:extLst>
          </p:cNvPr>
          <p:cNvSpPr txBox="1"/>
          <p:nvPr/>
        </p:nvSpPr>
        <p:spPr>
          <a:xfrm>
            <a:off x="608257" y="5804627"/>
            <a:ext cx="76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X-Axis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82471E-0229-45D0-86C7-D4588033B7AC}"/>
              </a:ext>
            </a:extLst>
          </p:cNvPr>
          <p:cNvSpPr txBox="1"/>
          <p:nvPr/>
        </p:nvSpPr>
        <p:spPr>
          <a:xfrm>
            <a:off x="10175219" y="735826"/>
            <a:ext cx="76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Z-Axis</a:t>
            </a:r>
          </a:p>
        </p:txBody>
      </p:sp>
    </p:spTree>
    <p:extLst>
      <p:ext uri="{BB962C8B-B14F-4D97-AF65-F5344CB8AC3E}">
        <p14:creationId xmlns:p14="http://schemas.microsoft.com/office/powerpoint/2010/main" val="2273728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27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Gabriella Graziani</dc:creator>
  <cp:lastModifiedBy>Gabriella Graziani</cp:lastModifiedBy>
  <cp:revision>15</cp:revision>
  <dcterms:created xsi:type="dcterms:W3CDTF">2022-07-15T15:53:32Z</dcterms:created>
  <dcterms:modified xsi:type="dcterms:W3CDTF">2022-07-25T20:55:31Z</dcterms:modified>
</cp:coreProperties>
</file>

<file path=docProps/thumbnail.jpeg>
</file>